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ml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16</a:t>
            </a:r>
            <a:r xmlns:a="http://schemas.openxmlformats.org/drawingml/2006/main">
              <a:rPr lang="m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ദി</a:t>
            </a:r>
            <a:r xmlns:a="http://schemas.openxmlformats.org/drawingml/2006/main">
              <a:rPr lang="m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വാക്ക്</a:t>
            </a:r>
            <a:r xmlns:a="http://schemas.openxmlformats.org/drawingml/2006/main">
              <a:rPr lang="m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ന്റെ</a:t>
            </a:r>
            <a:r xmlns:a="http://schemas.openxmlformats.org/drawingml/2006/main">
              <a:rPr lang="m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ദൈവം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l" altLang="ko-KR" sz="4000"/>
              <a:t>ദൈവം മോശയെ വിളിച്ചു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ദൈവത്തിന്റെ ശബ്ദം കേട്ടപ്പോൾ മോശ എന്താണ് കണ്ടത്?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മനോഹരമായ മുന്തിരി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മേഘവും ഇടിമുഴക്കവും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കത്തുന്ന മുൾപടർപ്പു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വിഭജിക്കപ്പെട്ട കടൽ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കത്തുന്ന മുൾപടർപ്പു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25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400"/>
              <a:t>ഗിദെയോനും അവന്റെ 300 ആളുകളും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</a:t>
            </a:r>
            <a:r xmlns:a="http://schemas.openxmlformats.org/drawingml/2006/main">
              <a:rPr lang="ml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വാക്ക്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/>
              <a:t>യഹോവയുടെ ദൂതൻ ഗിദെയോനു പ്രത്യക്ഷനായപ്പോൾ അവൻ പറഞ്ഞു: ശക്തനായ യോദ്ധാവേ, യഹോവ നിന്നോടുകൂടെ ഉണ്ട്.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ജഡ്ജിമാർ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കർത്താവിന്റെ ദൂതൻ ഗിദെയോനു പ്രത്യക്ഷനായി പറഞ്ഞു: "വീരനായ യോദ്ധാവേ, ദൈവം നിന്നോടുകൂടെയുണ്ട്." മഞ്ഞിലൂടെയും രോമത്തിലൂടെയും ദൈവം അവന് ഉറപ്പ് നൽകി.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തന്നെ വിളിച്ചിരിക്കുന്നു എന്ന് ഉറപ്പുണ്ടായപ്പോൾ അവൻ ബാലും ഇസ്രായേല്യർ ആരാധിച്ചിരുന്ന ബലിപീഠവും തകർത്തു.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മിദ്യാന്യരെ പരാജയപ്പെടുത്താൻ യോദ്ധാക്കളെ തിരഞ്ഞെടുക്കാൻ ദൈവം ഗിദെയോനോട് പറഞ്ഞു. ദൈവത്തിന്റെ നിർദ്ദേശപ്രകാരം 300 പേരെ മാത്രമേ തിരഞ്ഞെടുത്തിട്ടുള്ളൂ.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അവരെ ആക്രമിക്കാൻ ദൈവം അവന് ഒരു അത്ഭുതകരമായ പദ്ധതി നൽകി. ദൈവം അവർക്ക് കാഹളങ്ങളും ശൂന്യമായ ഭരണികളും ഉള്ളിൽ ടോർച്ചുകൾ നൽകട്ടെ.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രാത്രിയിൽ, ഗിദെയോനും അവന്റെ 300 ആളുകളും ദൈവം അവർക്ക് നൽകിയ പദ്ധതി നടപ്പാക്കി. മിദ്യാന്യർക്കെതിരായ യുദ്ധത്തിൽ അവർ വിജയിച്ചു.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ഗിദെയോനും അവന്റെ 300 ആളുകളും അനേകം മിദ്യാന്യർക്കെതിരായ യുദ്ധത്തിൽ വിജയിച്ചത് ദൈവത്തിന്റെ ആജ്ഞ അനുസരിച്ചുകൊണ്ട് മാത്രമാണ്.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എന്റെ ജീവിതത്തിൽ വിജയിക്കാനുള്ള രഹസ്യം ദൈവത്തെ അനുസരിക്കുക എന്നതാണ്.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3200"/>
              <a:t>ദൈവം?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rgbClr val="C00000"/>
                </a:solidFill>
              </a:rPr>
              <a:t>ദൈവം..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300 പേരുള്ള അനേകം ശത്രുസൈന്യങ്ങളെ പരാജയപ്പെടുത്താൻ കഴിയുന്ന സർവ്വശക്തനായ ദൈവമാണ് അവൻ.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ശത്രുവിനെ പരാജയപ്പെടുത്താൻ ഗിദെയോനും അവന്റെ 300 പേർക്കും ഉപയോഗിക്കാത്തത് ഏതാണ്?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ജാറുകൾ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വാളുകൾ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ടോർച്ചുകൾ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കാഹളം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വാളുകൾ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നോക്കുവാൻ പോയതു യഹോവ കണ്ടപ്പോൾ ദൈവം അവനെ വിളിച്ചു</a:t>
            </a:r>
          </a:p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കുറ്റിക്കാട്ടിൽ നിന്ന്,</a:t>
            </a:r>
          </a:p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"മോസസ്! മോസസ്!" മോശെ പറഞ്ഞു: ഇതാ ഞാൻ.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പുറപ്പാട്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</a:t>
            </a:r>
            <a:r xmlns:a="http://schemas.openxmlformats.org/drawingml/2006/main">
              <a:rPr lang="ml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വാക്ക്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/>
              <a:t>യഹോവയുടെ ദൂതൻ ഗിദെയോനു പ്രത്യക്ഷനായപ്പോൾ അവൻ പറഞ്ഞു: ശക്തനായ യോദ്ധാവേ, യഹോവ നിന്നോടുകൂടെ ഉണ്ട്.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ജഡ്ജിമാർ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26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l" altLang="ko-KR" sz="4000"/>
              <a:t>സാംസൺ, ഒരു ശക്തനായ പോരാളി.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ആ സ്ത്രീ ഒരു ആൺകുട്ടിയെ പ്രസവിച്ചു, അവന് സാംസൺ എന്ന് പേരിട്ടു. അവൻ വളർന്നു, യഹോവ അവനെ അനുഗ്രഹിച്ചു.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ജഡ്ജിമാർ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ഇസ്രായേൽ നേതാക്കളുടെ കൂട്ടത്തിൽ സാംസൺ എന്നു പേരുള്ള ഒരു നേതാവ് ഉണ്ടായിരുന്നു. ജനനം മുതൽ ദൈവത്തിനുവേണ്ടി വേർതിരിക്കപ്പെടേണ്ട ഒരു മനുഷ്യനായിരുന്നു അവൻ.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സാംസൺ വളരെ ശക്തനായ ഒരു യോദ്ധാവായിരുന്നു. സാംസൺ നിമിത്തം ഫിലിസ്ത്യർക്കും അവരെ അടിച്ചമർത്തുന്ന മറ്റു രാജ്യങ്ങൾക്കും ഇസ്രായേല്യരെ അടിച്ചമർത്താൻ കഴിഞ്ഞില്ല.</a:t>
            </a:r>
            <a:r xmlns:a="http://schemas.openxmlformats.org/drawingml/2006/main">
              <a:rPr lang="ml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ഇനിയും.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അവന്റെ ശക്തി വന്നത് അവന്റെ മുടിയിൽ നിന്നാണ്. പക്ഷേ, കബളിപ്പിച്ച് അവന്റെ മുടി ഷേവ് ചെയ്തു. അങ്ങനെ, അവന്റെ ശക്തി നഷ്ടപ്പെട്ടു.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സാംസൺ പിടിക്കപ്പെടുകയും ശത്രുക്കളാൽ പരിഹസിക്കപ്പെടുകയും ചെയ്തു. അഹങ്കാരം നിമിത്തം വഞ്ചിക്കപ്പെട്ടതിൽ അയാൾ ഖേദിച്ചു.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സാംസൺ അവസാനമായി തന്നെ വീണ്ടും ശക്തിപ്പെടുത്താൻ ദൈവത്തോട് പ്രാർത്ഥിച്ചു. ദൈവം അവന്റെ പ്രാർത്ഥനയ്ക്ക് ഉത്തരം നൽകുകയും ഒടുവിൽ ശക്തി നൽകുകയും ചെയ്തു.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ദൈവത്തിൽ നിന്ന് പ്രത്യേക കൃപയും വിളിയും ലഭിച്ച ഒരു മനുഷ്യനായിരുന്നു സാംസൺ.</a:t>
            </a:r>
            <a:r xmlns:a="http://schemas.openxmlformats.org/drawingml/2006/main">
              <a:rPr lang="m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പക്ഷേ, അവന്റെ അഹങ്കാരം കാരണം,</a:t>
            </a:r>
          </a:p>
          <a:p>
            <a:pPr xmlns:a="http://schemas.openxmlformats.org/drawingml/2006/main" algn="ctr"/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അവരെ എല്ലാം നഷ്ടപ്പെട്ടു.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ദൈവകൃപയും ദൗത്യവും ലഭിച്ച ദൈവത്തിന്റെ പ്രിയപ്പെട്ട മക്കളാണ് ഞങ്ങളും.</a:t>
            </a:r>
            <a:r xmlns:a="http://schemas.openxmlformats.org/drawingml/2006/main">
              <a:rPr lang="m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അതുകൊണ്ട് ദൈവവചനത്തിനു മുന്നിൽ നാം താഴ്മ കാണിക്കണം.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l" altLang="ko-KR" sz="3200"/>
              <a:t>ദൈവം?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3600">
                <a:solidFill>
                  <a:srgbClr val="C00000"/>
                </a:solidFill>
              </a:rPr>
              <a:t>ദൈവം..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നമ്മുടെ ഗൗരവമേറിയതും സത്യസന്ധവുമായ പ്രാർത്ഥനകൾ കേൾക്കുകയും ഉത്തരം നൽകുകയും ചെയ്യുന്നു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ഇല്ല.</a:t>
            </a:r>
            <a:r xmlns:a="http://schemas.openxmlformats.org/drawingml/2006/main">
              <a:rPr lang="m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m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ദി</a:t>
            </a:r>
            <a:r xmlns:a="http://schemas.openxmlformats.org/drawingml/2006/main">
              <a:rPr lang="m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വാക്ക്</a:t>
            </a:r>
            <a:r xmlns:a="http://schemas.openxmlformats.org/drawingml/2006/main">
              <a:rPr lang="m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ന്റെ</a:t>
            </a:r>
            <a:r xmlns:a="http://schemas.openxmlformats.org/drawingml/2006/main">
              <a:rPr lang="m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ദൈവം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400"/>
              <a:t>പത്ത് ദുരന്തങ്ങൾ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സാംസന്റെ ശക്തി എവിടെ നിന്ന് വന്നു?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മുടി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ഭുജം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കാൽ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കണ്ണ്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മുടി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ആ സ്ത്രീ ഒരു ആൺകുട്ടിയെ പ്രസവിച്ചു, അവന് സാംസൺ എന്ന് പേരിട്ടു. അവൻ വളർന്നു, യഹോവ അവനെ അനുഗ്രഹിച്ചു.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ജഡ്ജിമാർ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27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3600"/>
              <a:t>റൂത്ത്, കുലീന സ്വഭാവമുള്ള ഒരു സ്ത്രീ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bg1">
                    <a:lumMod val="50000"/>
                  </a:schemeClr>
                </a:solidFill>
              </a:rPr>
              <a:t>നിന്റെ ജനം എന്റെ ജനവും നിന്റെ ദൈവം എന്റെ ദൈവവുമായിരിക്കും.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റൂത്ത്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യഹൂദ സ്ത്രീയായ നവോമിക്ക് വിജാതീയരെ വിവാഹം കഴിച്ച രണ്ട് ആൺമക്കളുണ്ടായിരുന്നു. പക്ഷേ, അവളുടെ രണ്ട് ആൺമക്കൾ മരിച്ചു. അങ്ങനെ, അവൾ അവളുടെ രണ്ട് വിധവ മരുമക്കളോടൊപ്പം അവശേഷിച്ചു.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യഹൂദയിലെ തന്റെ വീട്ടിലേക്ക് മടങ്ങാൻ നവോമി തീരുമാനിച്ചു. അവൾ രണ്ടു മരുമക്കളോടും വീട്ടിലേക്ക് മടങ്ങാൻ പറഞ്ഞു. എന്നാൽ, അവളുടെ രണ്ടാമത്തെ മരുമകൾ സ്വന്തം നാട്ടിലേക്ക് മടങ്ങിപ്പോകാതെ, യഹൂദയിൽ താമസിക്കാൻ അമ്മായിയമ്മയെ അനുഗമിച്ചു.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നവോമിയുടെ കൂടെ ജീവിക്കാൻ രൂത്തിന് മിച്ചം വന്ന ധാന്യം എടുക്കേണ്ടി വന്നു, കാരണം അവൾക്ക് കുടുംബം നിയന്ത്രിക്കാൻ ഭർത്താവില്ലായിരുന്നു.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അവൾ ബോവസിന്റെ വയലിൽ മിച്ചം വന്ന ധാന്യം പെറുക്കിയെടുത്തു. അവൾ ഒരു കുലീനയായ സ്ത്രീയാണെന്ന് ബോവസ് കരുതി, അവൻ രൂത്തിനെ വിവാഹം കഴിച്ചു.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ബോവസ് രൂത്തിനെയും നവോമിയെയും കുടുംബമായി സ്വീകരിക്കുകയും സന്തോഷകരമായ ജീവിതം നയിക്കുകയും ചെയ്തു. ഭാവിയിൽ, ഡേവിഡ് രാജാവും യേശുവും ബോവസിന്റെയും രൂത്തിന്റെയും വംശത്തിൽ നിന്നാണ് വന്നത്.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/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റൂത്ത് ഒരു വിജാതീയയായിരുന്നു. നല്ലവളും ആത്മാർത്ഥതയുള്ളവളുമായ അവൾ അമ്മായിയമ്മയെ നന്നായി സേവിച്ചു.</a:t>
            </a:r>
          </a:p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അങ്ങനെ അവൾ അനുഗ്രഹിക്കപ്പെട്ടവളായിരുന്നു.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അയൽക്കാരെയും സഹായിക്കണം</a:t>
            </a:r>
          </a:p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ദൈവത്തെ ആരാധിക്കുകയും ചെയ്യുക</a:t>
            </a:r>
          </a:p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നല്ലതും ആത്മാർത്ഥവുമായ ഹൃദയത്തോടെ.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ഞാൻ ഈജിപ്തിന്റെ നേരെ കൈ നീട്ടി യിസ്രായേൽമക്കളെ അവിടെനിന്നു പുറത്തു കൊണ്ടുവരുമ്പോൾ ഞാൻ യഹോവയാണെന്ന് ഈജിപ്തുകാർ അറിയും.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പുറപ്പാട്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3200"/>
              <a:t>ദൈവം?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rgbClr val="C00000"/>
                </a:solidFill>
              </a:rPr>
              <a:t>ദൈവം..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നോക്കുന്നത് ബാഹ്യരൂപത്തിലല്ല, മറിച്ച് ഹൃദയത്തിലേക്കാണ്.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എന്തുകൊണ്ടാണ് നൊവൊമി മോവാബിൽ നിന്ന് യഹൂദയിലേക്ക് മടങ്ങിയത്?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അവൾക്ക് അസുഖം വന്നതിനാൽ..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കാരണം അവളുടെ ഭർത്താവ് മരിച്ചു..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കാരണം അവളുടെ രണ്ട് ആൺമക്കൾ മരിച്ചു..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കാരണം അവളുടെ കുടുംബത്തെ കാണാൻ അവൾ ആഗ്രഹിച്ചു..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കാരണം അവളുടെ രണ്ട് ആൺമക്കൾ മരിച്ചു..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bg1">
                    <a:lumMod val="50000"/>
                  </a:schemeClr>
                </a:solidFill>
              </a:rPr>
              <a:t>നിന്റെ ജനം എന്റെ ജനവും നിന്റെ ദൈവം എന്റെ ദൈവവുമായിരിക്കും.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റൂത്ത്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28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400"/>
              <a:t>ഹന്നയുടെ പ്രാർത്ഥന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ശമുവേൽ ബാലൻ ഉയരത്തിലും യഹോവയുടെയും മനുഷ്യരുടെയും പ്രീതിയിലും വളർന്നുകൊണ്ടിരുന്നു.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സാമുവൽ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ഹന്നയ്ക്ക് പുത്രനില്ലായിരുന്നു. അതിനാൽ, അവൾ വളരെ സങ്കടപ്പെട്ടു, അവൾ ദൈവത്തോട് പ്രാർത്ഥിച്ചു. "അയ്യോ, ദൈവപിതാവേ, നീ എനിക്ക് ഒരു മകനെ നൽകിയാൽ, അവന്റെ ജീവിതകാലം മുഴുവൻ ഞാൻ അവനെ നിനക്കായി നൽകും."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അവളുടെ പ്രാർത്ഥന ഓർത്തു, ഹന്നയ്ക്ക് സാമുവൽ എന്നു പേരുള്ള ഒരു മകനെ നൽകി.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മുമ്പ് പ്രാർത്ഥിച്ചതുപോലെ ഹന്നാ തന്റെ മകനെ ദൈവാലയത്തിൽ ആരാധിക്കാൻ കൊടുത്തു.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സാമുവൽ ദൈവത്തെ ആരാധിച്ചുകൊണ്ട് ദേവാലയത്തിൽ താമസിച്ചു. മനുഷ്യരിൽ നിന്നും ദൈവത്തിൽ നിന്നും അദ്ദേഹത്തിന് ധാരാളം കൃപ ലഭിച്ചു.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ചെറിയ സാമുവൽ ചെറുപ്പത്തിൽ നന്നായി വളർന്നു. പിന്നീട്, അവൻ ദൈവത്തിന്റെ ശബ്ദം ശ്രവിക്കുന്ന ഒരു പ്രവാചകനായി.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മോശ ഈജിപ്ഷ്യൻ രാജാവായ ഫറവോനോട് ദൈവത്തിന്റെ കൽപ്പന അറിയിച്ചു. "കർത്താവ് ഇപ്രകാരം അരുളിച്ചെയ്യുന്നു: എന്നെ ആരാധിക്കുവാൻ എന്റെ ജനത്തെ വിട്ടയയ്ക്കുക."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ഹന്നയുടെ എല്ലാ പ്രാർത്ഥനകളും ശ്രദ്ധിക്കുകയും അവളെ ഓർക്കുകയും പൂർണ്ണമായി ഉത്തരം നൽകുകയും ചെയ്തു.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നമ്മുടെ എല്ലാ പ്രാർത്ഥനകളും കേൾക്കുന്നു.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അതുകൊണ്ട് നാം പ്രാർത്ഥിക്കണം</a:t>
            </a:r>
          </a:p>
          <a:p>
            <a:pPr xmlns:a="http://schemas.openxmlformats.org/drawingml/2006/main" algn="ctr"/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ഗൗരവത്തോടെയും സത്യസന്ധമായും.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3200"/>
              <a:t>ദൈവം?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rgbClr val="C00000"/>
                </a:solidFill>
              </a:rPr>
              <a:t>ദൈവം..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ഞങ്ങളുടെ പ്രാർത്ഥന കേൾക്കുകയും വിശ്വസ്തതയോടെ ഉത്തരം നൽകുകയും ചെയ്തു.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</a:t>
            </a:r>
            <a:r xmlns:a="http://schemas.openxmlformats.org/drawingml/2006/main">
              <a:rPr lang="ml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എന്തുകൊണ്ടാണ് ഹന്ന ഇത്ര സങ്കടപ്പെട്ടത്?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വയറുവേദന കാരണം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പണമില്ലാത്തതിനാൽ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മകനില്ലാത്തതിനാൽ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കാരണം അവൾ വിരൂപയായിരുന്നു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മകനില്ലാത്തതിനാൽ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ശമുവേൽ ബാലൻ ഉയരത്തിലും യഹോവയുടെയും മനുഷ്യരുടെയും പ്രീതിയിലും വളർന്നുകൊണ്ടിരുന്നു.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സാമുവൽ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ഇല്ല.</a:t>
            </a:r>
            <a:r xmlns:a="http://schemas.openxmlformats.org/drawingml/2006/main">
              <a:rPr lang="m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400"/>
              <a:t>ശൗൽ രാജാവ്, ഇസ്രായേലിന്റെ ആദ്യത്തെ രാജാവ്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കർത്താവ് മറുപടി പറഞ്ഞു: "അവരുടെ വാക്കുകൾ ശ്രദ്ധിക്കുക, അവർക്ക് ഒരു രാജാവിനെ നൽകുക." അപ്പോൾ ശമുവേൽ യിസ്രായേൽപുരുഷന്മാരോടു: എല്ലാവരും അവരവരുടെ പട്ടണത്തിലേക്കു മടങ്ങിപ്പോകുവിൻ എന്നു പറഞ്ഞു.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സാമുവൽ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"നമുക്ക് ഒരു രാജാവിനെ വേണം!" തങ്ങൾക്കുവേണ്ടി ഒരു രാജാവിനെ നൽകാൻ ഇസ്രായേൽ ജനത സാമുവലിനോട് ആവശ്യപ്പെട്ടു.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"അവർ ചോദിച്ചതുപോലെ ഞാൻ അവർക്ക് ഒരു രാജാവിനെ നൽകും." ദൈവം സാമുവലിനോട് ഉത്തരം പറഞ്ഞു.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ശൗലിനെ സാമുവലിന്റെ അടുത്തേക്ക് അയച്ചു. ഇസ്രായേലിന്റെ രാജാവാകാൻ സാമുവലിന്റെ തലയിൽ എണ്ണ ഒഴിക്കാൻ ദൈവം അവനെ അനുവദിച്ചു.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"ഇതാണ് നമ്മുടെ നേതാവ്, ശൗൽ." ദൈവം ശൗലിനെ ഇസ്രായേലിന്റെ നേതാവായി നിയമിച്ചതായി സാമുവൽ ഇസ്രായേല്യരെ അറിയിച്ചു.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"ഒരു വഴിയുമില്ല! ആരാണ് ദൈവം? ഞാനൊരു ദൈവമാണ്" ഫറവോൻ അത് ശക്തമായി നിരസിച്ചു.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ആദ്യം, ദൈവഹിതം വിശ്വസ്‌തമായി അനുസരിച്ചുകൊണ്ട് ശൗൽ ഇസ്രായേല്യരെ നന്നായി നയിച്ചു. എന്നിരുന്നാലും, അഹങ്കാരവും അഹങ്കാരവും കാരണം ദൈവഹിതം ഒറ്റിക്കൊടുത്ത ഒരു മോശം രാജാവായി.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ആദ്യം ശൗൽ വിനയാന്വിതനായിരുന്നു.</a:t>
            </a:r>
          </a:p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എന്നിരുന്നാലും, അദ്ദേഹം രാജാവായതിനുശേഷം,</a:t>
            </a:r>
          </a:p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ദൈവഹിതം അനുസരിച്ചില്ല.</a:t>
            </a:r>
          </a:p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അഹങ്കാരിയും അത്യാഗ്രഹിയും ആയിത്തീർന്നു.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നിങ്ങളുടെ പിതാവായ ദൈവം നിങ്ങളെ ഉയർത്തുമ്പോൾ നിങ്ങൾ നിരന്തരം താഴ്മയുള്ളവരായിരിക്കണം.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3200"/>
              <a:t>ദൈവം?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rgbClr val="C00000"/>
                </a:solidFill>
              </a:rPr>
              <a:t>ദൈവം..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എളിമയുള്ളവരെ സ്നേഹിക്കുന്നു,</a:t>
            </a:r>
          </a:p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എന്നാൽ അഹങ്കാരികളെ നിരസിക്കുന്നു.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ഇസ്രായേല്യർ സാമുവലിനോട് എന്താണ് ആവശ്യപ്പെട്ടത്?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ഭക്ഷണം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രാജാവ്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ദൈവവചനം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വീട്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രാജാവ്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കർത്താവ് മറുപടി പറഞ്ഞു: "അവരുടെ വാക്കുകൾ ശ്രദ്ധിക്കുക, അവർക്ക് ഒരു രാജാവിനെ നൽകുക." അപ്പോൾ ശമുവേൽ യിസ്രായേൽപുരുഷന്മാരോടു: എല്ലാവരും അവരവരുടെ പട്ടണത്തിലേക്കു മടങ്ങിപ്പോകുവിൻ എന്നു പറഞ്ഞു.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സാമുവൽ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ഇല്ല.</a:t>
            </a:r>
            <a:r xmlns:a="http://schemas.openxmlformats.org/drawingml/2006/main">
              <a:rPr lang="m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/>
              <a:t>ഗോലിയാത്തിനെ കൊന്ന ഡേവിഡ് എന്ന ചെറുപ്പക്കാരൻ</a:t>
            </a:r>
            <a:r xmlns:a="http://schemas.openxmlformats.org/drawingml/2006/main">
              <a:rPr lang="ml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ദാവീദ് ഫെലിസ്ത്യനോട്: നീ വാളും കുന്തവും കുന്തവുമായി എന്റെ നേരെ വരുന്നു; എന്നാൽ നീ നിന്ദിച്ച യിസ്രായേലിന്റെ സൈന്യങ്ങളുടെ ദൈവമായ സർവ്വശക്തനായ യഹോവയുടെ നാമത്തിൽ ഞാൻ നിന്റെ നേരെ വരുന്നു.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സാമുവൽ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ഫെലിസ്ത്യരുടെ പാളയത്തിൽ ഗോലിയാത്ത് എന്നു പേരുള്ള ഒരു പടയാളി ഉണ്ടായിരുന്നു. വഴക്ക് തുടങ്ങി ദൈവനാമത്തെ അപമാനിച്ചു.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അവനെ ഭയപ്പെടുത്തിയതിനാൽ ആരും അവനെതിരെ പോരാടാൻ ധൈര്യപ്പെട്ടില്ല.</a:t>
            </a:r>
          </a:p>
          <a:p>
            <a:r xmlns:a="http://schemas.openxmlformats.org/drawingml/2006/main">
              <a:rPr lang="m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ആ സമയത്ത്, ബാലനായ ദാവീദ് ശൗൽ രാജാവിനോട്: ഞാൻ പോയി അവനോട് യുദ്ധം ചെയ്യാം എന്ന് പറഞ്ഞു.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'ദൈവം കൂടെയുണ്ടെങ്കിൽ എനിക്ക് അവനെ തോൽപ്പിക്കാൻ കഴിയും.'</a:t>
            </a:r>
          </a:p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അഞ്ച് മിനുസമാർന്ന കല്ലുകളുമായി ദാവീദ് ഗോലിയാത്തിനെ സമീപിച്ചു.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മോശ ദൈവത്തോട് പ്രാർത്ഥിച്ചു. "കർത്താവേ, ഇനിമുതൽ നീ എന്തുചെയ്യുമെന്ന് ദയവായി എന്നെ അറിയിക്കൂ."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തന്റെ നേരെ വാളും കുന്തവുമായി വന്ന ഗൊല്യാത്തിനോട് ദാവീദ് പറഞ്ഞു. "യഹോവയായ ദൈവത്തിന്റെ നാമത്തിൽ ഞാൻ നിങ്ങളോട് യുദ്ധം ചെയ്യുന്നു!"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ദാവീദ് ഒരു കല്ലെറിഞ്ഞ് ഗൊല്യാത്തിന്റെ നെറ്റിയിൽ അടിച്ചു.</a:t>
            </a:r>
          </a:p>
          <a:p>
            <a:r xmlns:a="http://schemas.openxmlformats.org/drawingml/2006/main">
              <a:rPr lang="m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ദൈവത്തിന്റെ സഹായത്താൽ ഈ യുദ്ധത്തിൽ ദാവീദ് വിജയിച്ചു.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ഇസ്രായേൽ സൈനികർ ഭയന്നു</a:t>
            </a:r>
            <a:r xmlns:a="http://schemas.openxmlformats.org/drawingml/2006/main">
              <a:rPr lang="m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ഭീമൻ ഗോലിയാത്തിന്റെ. അവർ അവനെ ഭയപ്പെട്ടു.</a:t>
            </a:r>
          </a:p>
          <a:p>
            <a:pPr xmlns:a="http://schemas.openxmlformats.org/drawingml/2006/main" algn="ctr"/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എന്നിരുന്നാലും, ദൈവത്തിന്റെ സംരക്ഷണത്തിൽ വിശ്വസിച്ച ഡേവിഡ് അവനെതിരെ ധീരമായി പോരാടി അവനെ പരാജയപ്പെടുത്തി.</a:t>
            </a:r>
          </a:p>
          <a:p>
            <a:pPr xmlns:a="http://schemas.openxmlformats.org/drawingml/2006/main" algn="ctr"/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എപ്പോഴും നമ്മെ സംരക്ഷിക്കുമെന്ന് നാം വിശ്വസിക്കണം. ഏത് സാഹചര്യത്തിലും ദൈവം നമ്മെ സംരക്ഷിക്കും എന്ന വിശ്വാസത്തിലൂടെ നമുക്ക് ധൈര്യമുണ്ടാകാം.</a:t>
            </a:r>
          </a:p>
          <a:p>
            <a:pPr xmlns:a="http://schemas.openxmlformats.org/drawingml/2006/main" algn="ctr"/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ദൈവവിശ്വാസത്തിൽ നിന്നുള്ള ധൈര്യത്തിന് ഏത് ഭയത്തെയും മറികടക്കാൻ കഴിയും.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3200"/>
              <a:t>ദൈവം?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rgbClr val="C00000"/>
                </a:solidFill>
              </a:rPr>
              <a:t>ദൈവം..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തനിക്കുവേണ്ടി പോരാടുന്നവർക്ക് ദൈവം വിജയം നൽകുന്നു.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/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എന്താണ് ദാവീദ് ഗോലിയാത്തിന് നേരെ എറിഞ്ഞത്?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വാൾ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കുന്തം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കല്ല്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കവചം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കല്ല്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ദാവീദ് ഫെലിസ്ത്യനോട്: നീ വാളും കുന്തവും കുന്തവുമായി എന്റെ നേരെ വരുന്നു; എന്നാൽ നീ നിന്ദിച്ച യിസ്രായേലിന്റെ സൈന്യങ്ങളുടെ ദൈവമായ സർവ്വശക്തനായ യഹോവയുടെ നാമത്തിൽ ഞാൻ നിന്റെ നേരെ വരുന്നു.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സാമുവൽ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ഈജിപ്‌ത്‌ ദേശത്തു മുഴുവൻ പത്തു ദുരന്തങ്ങൾ ദൈവം വരുത്തി. ഈജിപ്ഷ്യൻ ജനതയും ഫറവോനും യഥാർത്ഥ ദൈവം ആരാണെന്ന് അറിയാൻ തുടങ്ങിയിരിക്കുന്നു.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"മോശേ, നിന്റെ എല്ലാ ഇസ്രായേല്യരുമായി ഇപ്പോൾ തന്നെ ഈജിപ്തിൽ നിന്ന് പുറപ്പെടുക." അവരെ വിട്ടയക്കുകയല്ലാതെ ഫറവോന് വേറെ വഴിയില്ലായിരുന്നു.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ദൈവത്തെ അവഗണിക്കുന്നതിൽ താൻ ഏറ്റവും ശക്തനാണെന്ന് ഫറവോൻ കരുതി.</a:t>
            </a:r>
            <a:r xmlns:a="http://schemas.openxmlformats.org/drawingml/2006/main">
              <a:rPr lang="ml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അതിനാൽ, അദ്ദേഹത്തിന് വലിയ ദുരന്തങ്ങൾ നേരിടേണ്ടി വന്നു.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നമ്മളല്ല ദൈവമാണ് സർവ്വശക്തൻ എന്ന് ഏറ്റുപറയണം.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നോക്കുവാൻ പോയതു യഹോവ കണ്ടപ്പോൾ ദൈവം അവനെ വിളിച്ചു</a:t>
            </a:r>
          </a:p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കുറ്റിക്കാട്ടിൽ നിന്ന്,</a:t>
            </a:r>
          </a:p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"മോസസ്! മോസസ്!" മോശെ പറഞ്ഞു: ഇതാ ഞാൻ.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പുറപ്പാട്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3200"/>
              <a:t>ദൈവം?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rgbClr val="C00000"/>
                </a:solidFill>
              </a:rPr>
              <a:t>ദൈവം..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വ്യത്യസ്ത രൂപത്തിലുള്ള വിഗ്രഹങ്ങളോ മറ്റ് വ്യാജദൈവങ്ങളോ ആണ്.</a:t>
            </a:r>
          </a:p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ജീവിക്കുന്നു, അവന്റെ ശക്തിയാൽ പ്രവർത്തിക്കുന്നു.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ഈജിപ്തിന്മേൽ ദൈവം എത്ര ദുരന്തങ്ങൾ വരുത്തിവെച്ചു?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അഞ്ച്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ഏഴ്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പന്ത്രണ്ട്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പത്ത്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പത്ത്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ഞാൻ ഈജിപ്തിന്റെ നേരെ കൈ നീട്ടി യിസ്രായേൽമക്കളെ അവിടെനിന്നു പുറത്തു കൊണ്ടുവരുമ്പോൾ ഞാൻ യഹോവയാണെന്ന് ഈജിപ്തുകാർ അറിയും.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പുറപ്പാട്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ഇല്ല. 18</a:t>
            </a:r>
            <a:r xmlns:a="http://schemas.openxmlformats.org/drawingml/2006/main">
              <a:rPr lang="m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400"/>
              <a:t>ഒരു മേഘസ്തംഭം</a:t>
            </a:r>
          </a:p>
          <a:p>
            <a:pPr xmlns:a="http://schemas.openxmlformats.org/drawingml/2006/main" algn="ctr"/>
            <a:r xmlns:a="http://schemas.openxmlformats.org/drawingml/2006/main">
              <a:rPr lang="ml" altLang="ko-KR" sz="4400"/>
              <a:t>ഒപ്പം എ പില്ലർ ഓഫ് ഫയർ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പകൽസമയത്ത് യഹോവ അവരെ വഴിനടത്താൻ മേഘസ്‌തംഭത്തിലും രാത്രിയിൽ അവർക്ക് വെളിച്ചം നൽകാനായി അഗ്നിസ്‌തംഭത്തിലും അവർക്കു മുമ്പേ പോയി, അങ്ങനെ അവർ രാവും പകലും യാത്ര ചെയ്‌തു.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പുറപ്പാട്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ഇസ്രായേൽ ജനത ഈജിപ്തിൽ 430 വർഷമായി ജീവിച്ചു. 430 വർഷത്തിനൊടുവിൽ വാഗ്‌ദത്ത ദേശമായ കനാനിലേക്ക് മടങ്ങാൻ അവർ ഈജിപ്‌ത് വിട്ടു.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"നമുക്ക് എങ്ങനെ ശരിയായ റോഡ് ലഭിക്കും?", "വഴിയിൽ മോശം ആളുകളെ കണ്ടുമുട്ടിയാലോ?" അവർ ഒരുപാട് വിഷമിച്ചു.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ആ സമയത്ത്, താൻ അവരെ നയിക്കുകയാണെന്നതിന്റെ തെളിവ് ദൈവം അവർക്ക് കാണിച്ചുകൊടുത്തു. അത് മേഘസ്തംഭമായിരുന്നു.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രാത്രിയിൽ അത് അഗ്നിസ്തംഭമായി. ഇതുപോലെ ദൈവം രാപ്പകൽ അവരെ നയിച്ചു.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"ഞങ്ങൾ ഭയപ്പെടുന്നില്ല, കാരണം ദൈവം നമ്മോടൊപ്പമുണ്ട്!" മേഘസ്തംഭവും അഗ്നിസ്തംഭവും നൽകി തങ്ങളെ നയിച്ചതിന് ഇസ്രായേല്യർ ദൈവത്തിന് നന്ദി പറഞ്ഞു.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 ദിവസം, ഒരു ഈജിപ്തുകാരൻ ഒരു ഇസ്രായേല്യനെ അടിക്കുന്നത് കണ്ടപ്പോൾ മോശെ ദേഷ്യപ്പെട്ടു, തന്റെ ജനത്തിന്റെ പക്ഷം ചേരുകയും ഈജിപ്തുകാരനെ കൊല്ലുകയും ചെയ്തു.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</a:t>
            </a:r>
            <a:r xmlns:a="http://schemas.openxmlformats.org/drawingml/2006/main">
              <a:rPr lang="ml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പല ഇസ്രായേല്യരും അപകടകരമായ മരുഭൂമിയിലൂടെ കടന്നുപോകുമ്പോൾ, മേഘസ്തംഭവും അഗ്നിസ്തംഭവും ഉപയോഗിച്ച് അവരെ നയിക്കുകയും സംരക്ഷിക്കുകയും ചെയ്‌തതിന്റെ തെളിവുകൾ ദൈവം അവർക്ക് കാണിച്ചുകൊടുത്തു.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ഇപ്പോൾ, ദൈവം എന്റെ കൂടെയുണ്ട്, എന്നെ സംരക്ഷിക്കുന്നു. നമുക്ക് ദൈവത്തിന് നന്ദി പറയാം.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3200"/>
              <a:t>ദൈവം?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rgbClr val="C00000"/>
                </a:solidFill>
              </a:rPr>
              <a:t>ദൈവം..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എപ്പോഴും നമ്മോടൊപ്പമുണ്ട്.</a:t>
            </a:r>
          </a:p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രാവും പകലും അവൻ നമ്മെ സംരക്ഷിക്കുന്നു.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ഇസ്രായേല്യർ ഈജിപ്‌തിൽ നിന്ന്‌ പോയപ്പോൾ ദൈവം അവരെ നയിച്ചത്‌ എന്തായിരുന്നു?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മേഘസ്തംഭവും അഗ്നിസ്തംഭവും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പക്ഷിയും മത്സ്യവും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സൂര്യനും ചന്ദ്രനും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നായയും പൂച്ചയും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മേഘസ്തംഭവും അഗ്നിസ്തംഭവും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പകൽസമയത്ത് യഹോവ അവരെ വഴിനടത്താൻ മേഘസ്‌തംഭത്തിലും രാത്രിയിൽ അവർക്ക് വെളിച്ചം നൽകാനായി അഗ്നിസ്‌തംഭത്തിലും അവർക്കു മുമ്പേ പോയി, അങ്ങനെ അവർ രാവും പകലും യാത്ര ചെയ്‌തു.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പുറപ്പാട്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19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400"/>
              <a:t>വിഭജിക്കപ്പെട്ട കടലിലൂടെ ഉണങ്ങിയ നിലത്തുകൂടി പോകുന്ന ഇസ്രായേല്യർ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അപ്പോൾ മോശെ കടലിന്മേൽ കൈ നീട്ടി, അന്നു രാത്രി മുഴുവനും യഹോവ ശക്തമായ കിഴക്കൻ കാറ്റിൽ കടലിനെ പിൻവലിച്ച് വരണ്ട നിലമാക്കി മാറ്റി. ജലം വിഭജിക്കപ്പെട്ടു,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പുറപ്പാട്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മോശയും ഇസ്രായേല്യരും കനാനിലേക്കുള്ള വഴിയിൽ ചെങ്കടലിനെ കണ്ടുമുട്ടി.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ഈജിപ്ഷ്യൻ ഇസ്രായേല്യരെ വീണ്ടും പിടികൂടാൻ അവരെ പിന്തുടർന്നു.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അപ്പോൾ, ഒരു അത്ഭുതകരമായ കാര്യം സംഭവിച്ചു! ദൈവം ചെങ്കടലിനെ വിഭജിക്കുകയും ഇസ്രായേല്യർ ഉണങ്ങിയ നിലത്തുകൂടി നടക്കുകയും ചെയ്തു.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ഈജിപ്ഷ്യൻ പട്ടാളക്കാർ അവരെ പിന്തുടർന്നു, പക്ഷേ കടൽ വീണ്ടും തിരിച്ചുപോയി, എല്ലാ ഈജിപ്ഷ്യൻ പട്ടാളക്കാരും കടലിലേക്ക് ഒഴുകി. അവരിൽ ഒരാൾ പോലും രക്ഷപ്പെട്ടില്ല.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ഫറവോൻ ഇതു കേട്ടപ്പോൾ മോശെ അവനെ ഭയപ്പെട്ടു, ഈജിപ്തിലെ കൊട്ടാരത്തിൽ നിന്ന് ഓടിപ്പോയി മിദ്യാൻ മരുഭൂമിയിൽ പാർത്തു.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ഞങ്ങളെ രക്ഷിച്ചതിന് ഞങ്ങൾ ദൈവത്തിന് നന്ദി പറയുന്നു! എല്ലാ ഇസ്രായേല്യരും വളരെ സന്തോഷത്തോടെ സന്തോഷകരമായ ഗാനങ്ങൾ ആലപിച്ചു.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ഇസ്രായേല്യരെ അവരുടെ നിരാശാജനകമായ അവസ്ഥയിൽ നിന്ന് രക്ഷിച്ചു.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പാപം നിമിത്തം ഞാനും മരിക്കേണ്ട അവസ്ഥയിലായിരുന്നു, എന്നാൽ എന്നെ രക്ഷിക്കാൻ ദൈവം യേശുവിനെ അയച്ചു!</a:t>
            </a:r>
          </a:p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എന്നെ നിത്യ മരണത്തിൽ നിന്ന് രക്ഷിച്ചു!</a:t>
            </a:r>
          </a:p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ഓ, പിതാവേ, വളരെ നന്ദി!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3200"/>
              <a:t>ദൈവം?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rgbClr val="C00000"/>
                </a:solidFill>
              </a:rPr>
              <a:t>ദൈവം.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തന്റെ ജനത്തെ അത്ഭുതകരമായ മാർഗത്തിലൂടെ രക്ഷിക്കുന്ന നമ്മുടെ രക്ഷകനാണ് ദൈവം.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ഇസ്രായേല്യർ എങ്ങനെയാണ് ചെങ്കടൽ കടന്നത്?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അവർക്ക് ഒരു വലിയ കപ്പൽ അയച്ചു.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അവരെ കടൽ വെള്ളത്തിൽ നടക്കാൻ അനുവദിച്ചു.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ചെങ്കടലിനെ വിഭജിക്കുകയും അവരെ നടക്കാൻ അനുവദിക്കുകയും ചെയ്തു</a:t>
            </a:r>
          </a:p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ഉണങ്ങിയ നിലം.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അവരെ കടലിന് മുകളിലൂടെ പറക്കാൻ അനുവദിച്ചു.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ദൈവം ചെങ്കടലിനെ വിഭജിക്കുകയും അവരെ നടക്കാൻ അനുവദിക്കുകയും ചെയ്തു</a:t>
            </a:r>
          </a:p>
          <a:p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ഉണങ്ങിയ നിലം.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അപ്പോൾ മോശെ കടലിന്മേൽ കൈ നീട്ടി, അന്നു രാത്രി മുഴുവനും യഹോവ ശക്തമായ കിഴക്കൻ കാറ്റിൽ കടലിനെ പിൻവലിച്ച് വരണ്ട നിലമാക്കി മാറ്റി. ജലം വിഭജിക്കപ്പെട്ടു,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പുറപ്പാട്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20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3600"/>
              <a:t>മാംസം ഇറക്കിവിട്ട ദൈവം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bg1">
                    <a:lumMod val="50000"/>
                  </a:schemeClr>
                </a:solidFill>
              </a:rPr>
              <a:t>"ഇസ്രായേൽമക്കളുടെ പിറുപിറുപ്പ് ഞാൻ കേട്ടു; അവരോടു പറയുക: സന്ധ്യാസമയത്തു നിങ്ങൾ മാംസം തിന്നും, രാവിലെ നിങ്ങൾ അപ്പംകൊണ്ടു തൃപ്തനാകും; ഞാൻ നിങ്ങളുടെ ദൈവമായ യഹോവ എന്നു നിങ്ങൾ അറിയും.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പുറപ്പാട്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യിസ്രായേൽമക്കൾക്ക് മരുഭൂമിയിൽ ആഹാരം ഇല്ലായിരുന്നു. അപ്പോൾ അവർ മോശയ്‌ക്കും ദൈവത്തിനുമെതിരെ പിറുപിറുത്തു.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അപ്പോൾ കർത്താവ് മോശയോട് പറഞ്ഞു. "ഞാൻ നിങ്ങൾക്കായി സ്വർഗ്ഗത്തിൽ നിന്ന് ഭക്ഷണം ഇറക്കിത്തരാം."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രാവിലെ, മരുഭൂമിയിലെ തറയിൽ മഞ്ഞ് പോലെ നേർത്ത അടരുകൾ പ്രത്യക്ഷപ്പെട്ടു.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 വർഷം ഇടയനായി ജീവിച്ച മോശയ്ക്ക് ഒടുവിൽ 80 വയസ്സായി.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വൈകുന്നേരമായപ്പോൾ കാടകൾ അവരുടെ മേൽ വന്നു വീണു പാളയത്തെ മൂടി. അവർ അവയെ പെറുക്കി പാചകം ചെയ്തു ഭക്ഷിച്ചു. മരുഭൂമിയിൽ പോലും അവർ പട്ടിണി കിടന്നില്ല.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"ദൈവത്തിന് നന്ദി!" മോശയും ഇസ്രായേൽ ജനവും ദൈവത്തിന്റെ സർവ്വശക്തിയിൽ ആശ്ചര്യപ്പെട്ടു.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തൻറെ ജനത്തിന് വിസ്മയകരമായ വഴിയും അവന്റെ സർവ്വശക്തിയുമുള്ള ദൈനംദിന ഭക്ഷണവും അവർക്ക് കണ്ടെത്താനാകാത്ത മരുഭൂമിയിൽ പോലും നൽകി.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തന്റെ അത്ഭുതകരമായ വഴി വിശ്വസ്തതയോടെ നമ്മുടെ ആവശ്യങ്ങൾ പ്രദാനം ചെയ്യുമെന്ന് ഞങ്ങൾ വിശ്വസിക്കുന്നു.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3200"/>
              <a:t>ദൈവം?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rgbClr val="C00000"/>
                </a:solidFill>
              </a:rPr>
              <a:t>ദൈവം..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നമ്മുടെ ആവശ്യങ്ങൾ മുൻകൂട്ടി അറിയുകയും അവർക്ക് തന്റെ അത്ഭുതകരമായ വഴി നൽകുകയും ചെയ്യുന്ന അത്ഭുതകരമായ ദൈവമാണ് അവൻ.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പട്ടിണി കിടക്കുന്ന തന്റെ ജനങ്ങൾക്ക് ദൈവം എന്താണ് നൽകിയത്?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മന്നയും കാടയും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അപ്പവും പാലും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മാംസവും വെള്ളവും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ചോറും സൂപ്പും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മന്നയും കാടയും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bg1">
                    <a:lumMod val="50000"/>
                  </a:schemeClr>
                </a:solidFill>
              </a:rPr>
              <a:t>"ഇസ്രായേൽമക്കളുടെ പിറുപിറുപ്പ് ഞാൻ കേട്ടു; അവരോടു പറയുക: സന്ധ്യാസമയത്തു നിങ്ങൾ മാംസം തിന്നും, രാവിലെ നിങ്ങൾ അപ്പംകൊണ്ടു തൃപ്തനാകും; ഞാൻ നിങ്ങളുടെ ദൈവമായ യഹോവ എന്നു നിങ്ങൾ അറിയും.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പുറപ്പാട്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ഇല്ല.</a:t>
            </a:r>
            <a:r xmlns:a="http://schemas.openxmlformats.org/drawingml/2006/main">
              <a:rPr lang="m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l" altLang="ko-KR" sz="4000"/>
              <a:t>പത്തു കൽപ്പനകൾ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മോശെ നാല്പതു രാവും നാല്പതു പകലും ഭക്ഷണം കഴിക്കാതെ കർത്താവിന്റെ അടുക്കൽ ഉണ്ടായിരുന്നു</a:t>
            </a:r>
          </a:p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അപ്പം അല്ലെങ്കിൽ കുടിവെള്ളം. അവൻ ആ പലകകളിൽ ഉടമ്പടിയുടെ വചനങ്ങൾ - പത്തു കൽപ്പനകൾ എഴുതി.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പുറപ്പാട്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ഇസ്രായേൽ ജനത ഹോറേബ് പർവതത്തിൽ (സീനായ് പർവതത്തിൽ) എത്തി. കർത്താവായ ദൈവത്തിന്റെ മഹത്വം സീനായ് മോണ്ട് (ഹോറേബ്) യിൽ നിറഞ്ഞിരുന്നു.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മോശയോട് പറഞ്ഞു, “പർവതത്തിൽ എന്റെ അടുക്കൽ കയറിവരിക.” മോശ ദൈവത്തിന്റെ പർവ്വതത്തിൽ കയറി.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 ദിവസം, കത്തുന്ന മുൾപടർപ്പിനുള്ളിൽ ദൈവം അവനെ വിളിച്ച് അവനോട് പറഞ്ഞു. "എന്റെ ജനമായ ഇസ്രായേല്യരെ ഈജിപ്തിൽ നിന്ന് രക്ഷിക്കാൻ ഞാൻ നിന്നെ ഫറവോന്റെ അടുത്തേക്ക് അയയ്ക്കുന്നു."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കർത്താവായ ദൈവം ഹോരേബ് പർവതത്തിൽ കണ്ടുമുട്ടി.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മോശയ്ക്ക് കല്പലകകൾ നൽകി. പത്തു കൽപ്പനകൾ പാലിക്കാൻ ഇസ്രായേല്യർക്ക് ദൈവം അതിൽ നിയമങ്ങളും കൽപ്പനകളും എഴുതി.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"കർത്താവേ, ഞങ്ങൾക്ക് നിയമങ്ങൾ തന്നതിന് നന്ദി."</a:t>
            </a:r>
          </a:p>
          <a:p>
            <a:r xmlns:a="http://schemas.openxmlformats.org/drawingml/2006/main">
              <a:rPr lang="m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“ഞാൻ ഈ വിലയേറിയ പത്തു കൽപ്പനകൾ നൽകുകയും പഠിപ്പിക്കുകയും ചെയ്യും” എന്ന് മോശ ചിന്തിച്ചു.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നമ്മുടെ ജീവിതത്തിനായി ദൈവം നൽകിയിരിക്കുന്ന വിലയേറിയ നിയന്ത്രണങ്ങളാണ് പത്തു കൽപ്പനകൾ.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നാം ദൈവത്തിന്റെ നിയമങ്ങൾ അനുസരിക്കുമ്പോൾ ദൈവം നമ്മുടെ ജീവിതത്തിൽ പ്രസാദിക്കും.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l" altLang="ko-KR" sz="3200"/>
              <a:t>ദൈവം?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3600">
                <a:solidFill>
                  <a:srgbClr val="C00000"/>
                </a:solidFill>
              </a:rPr>
              <a:t>ദൈവം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നമുക്ക് നിയമങ്ങളും പത്തു കൽപ്പനകളും നൽകിയിട്ടുണ്ട്.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പ്രബന്ധ നിയമങ്ങളിലൂടെയും കൽപ്പനകളിലൂടെയും ദൈവം തന്നെത്തന്നെ നമുക്കു വെളിപ്പെടുത്തി.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പത്തു കൽപ്പനകൾ എഴുതിയത് എവിടെയാണ്?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മരം ഗുളിക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ചെളി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ടാബ്ലറ്റ്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പേപ്പർ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കല്ല് ഗുളിക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കല്ല് ഗുളിക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മോശെ നാല്പതു രാവും നാല്പതു പകലും ഭക്ഷണം കഴിക്കാതെ കർത്താവിന്റെ അടുക്കൽ ഉണ്ടായിരുന്നു</a:t>
            </a:r>
          </a:p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അപ്പം അല്ലെങ്കിൽ കുടിവെള്ളം. അവൻ ആ പലകകളിൽ ഉടമ്പടിയുടെ വചനങ്ങൾ - പത്തു കൽപ്പനകൾ എഴുതി.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പുറപ്പാട്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22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400"/>
              <a:t>ഗോൾഡൻ കാൾഫ്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bg1">
                    <a:lumMod val="50000"/>
                  </a:schemeClr>
                </a:solidFill>
              </a:rPr>
              <a:t>അവർ തന്നത് അവൻ എടുത്ത് ഒരു വിഗ്രഹം ഉണ്ടാക്കി</a:t>
            </a:r>
          </a:p>
          <a:p>
            <a:r xmlns:a="http://schemas.openxmlformats.org/drawingml/2006/main">
              <a:rPr lang="ml" altLang="ko-KR" sz="3600">
                <a:solidFill>
                  <a:schemeClr val="bg1">
                    <a:lumMod val="50000"/>
                  </a:schemeClr>
                </a:solidFill>
              </a:rPr>
              <a:t>ഒരു കാളക്കുട്ടിയുടെ, ഒരു ഉപകരണം ഉപയോഗിച്ച് അതിനെ രൂപപ്പെടുത്തുന്നു. അപ്പോൾ അവർ പറഞ്ഞു: യിസ്രായേലേ, ഈജിപ്തിൽനിന്നു നിന്നെ കൊണ്ടുവന്ന നിന്റെ ദൈവങ്ങൾ ഇവയാണ്.</a:t>
            </a:r>
          </a:p>
          <a:p>
            <a:r xmlns:a="http://schemas.openxmlformats.org/drawingml/2006/main">
              <a:rPr lang="ml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പുറപ്പാട്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ഇത്രയും നേരം മോശ മലയിൽനിന്ന് ഇറങ്ങാതിരുന്നപ്പോൾ അവർക്ക് അസ്വസ്ഥത തോന്നി. "മോശയ്ക്ക് പകരം ഞങ്ങളെ നയിക്കാൻ ഞങ്ങളുടെ ദൈവം ആവശ്യമാണ്."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തന്ന വടി പിടിച്ച് ഇസ്രായേൽ ജനത്തെ രക്ഷിക്കാൻ മോശെ ഈജിപ്തിലേക്ക് മടങ്ങി.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അങ്ങനെ, അവർ ഒരു സ്വർണ്ണ കാളക്കുട്ടിയെ ഉണ്ടാക്കി, അവരെ നയിക്കാൻ അതിനെ തങ്ങളുടെ ദൈവമായി ആരാധിച്ചു.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പത്തു കൽപ്പനകളുമായി ഇറങ്ങിവന്ന മോശയ്ക്ക് ദേഷ്യം വന്നു.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അവരോട് ഉഗ്രമായി കോപിച്ചു. “ഞാൻ അവരെ നശിപ്പിക്കും. അപ്പോൾ ഞാൻ നിങ്ങളെ ഒരു വലിയ ജനതയാക്കും.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പക്ഷേ, അവരോട് ഗൗരവമായി ക്ഷമിക്കണമെന്ന് മോശ ദൈവത്തോട് പ്രാർത്ഥിച്ചു. ദൈവം മോശയുടെ പ്രാർത്ഥന കേൾക്കുകയും അവരോട് ക്ഷമിക്കുകയും ചെയ്തു.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</a:t>
            </a:r>
            <a:r xmlns:a="http://schemas.openxmlformats.org/drawingml/2006/main">
              <a:rPr lang="ml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ഏറ്റവും വെറുക്കുന്നത് തനിക്കു പകരം മറ്റ് ദൈവങ്ങളെ ആരാധിക്കുന്നതാണ്.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എന്തു വിലകൊടുത്തും നിങ്ങൾ ഒരു വിഗ്രഹവും ഉണ്ടാക്കരുത്.</a:t>
            </a:r>
          </a:p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എന്ത് സംഭവിച്ചാലും നിങ്ങൾ അവരെ വണങ്ങി ആരാധിക്കരുത്.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3200">
                <a:solidFill>
                  <a:srgbClr val="FF0000"/>
                </a:solidFill>
              </a:rPr>
              <a:t>ദൈവം?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rgbClr val="C00000"/>
                </a:solidFill>
              </a:rPr>
              <a:t>ദൈവം…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ദൈവത്തിനു പകരം വിഗ്രഹാരാധനയെ ദൈവം ഏറ്റവും വെറുക്കുന്നു.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പാപങ്ങൾ ചെയ്യാൻ ഇസ്രായേല്യർ ഏത് വിഗ്രഹം ഉണ്ടാക്കി?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ഗോൾഡൻ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കഴുകൻ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സ്വർണ്ണ കാളക്കുട്ടി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വെള്ളി കാളക്കുട്ടി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വെള്ളി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കഴുകൻ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സ്വർണ്ണ കാളക്കുട്ടി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bg1">
                    <a:lumMod val="50000"/>
                  </a:schemeClr>
                </a:solidFill>
              </a:rPr>
              <a:t>അവർ തന്നത് അവൻ എടുത്ത് ഒരു വിഗ്രഹം ഉണ്ടാക്കി</a:t>
            </a:r>
          </a:p>
          <a:p>
            <a:r xmlns:a="http://schemas.openxmlformats.org/drawingml/2006/main">
              <a:rPr lang="ml" altLang="ko-KR" sz="3600">
                <a:solidFill>
                  <a:schemeClr val="bg1">
                    <a:lumMod val="50000"/>
                  </a:schemeClr>
                </a:solidFill>
              </a:rPr>
              <a:t>ഒരു കാളക്കുട്ടിയുടെ, ഒരു ഉപകരണം ഉപയോഗിച്ച് അതിനെ രൂപപ്പെടുത്തുന്നു. അപ്പോൾ അവർ പറഞ്ഞു: യിസ്രായേലേ, ഈജിപ്തിൽനിന്നു നിന്നെ കൊണ്ടുവന്ന നിന്റെ ദൈവങ്ങൾ ഇവയാണ്.</a:t>
            </a:r>
          </a:p>
          <a:p>
            <a:r xmlns:a="http://schemas.openxmlformats.org/drawingml/2006/main">
              <a:rPr lang="ml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പുറപ്പാട്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23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400"/>
              <a:t>മരുഭൂമിയിലെ ദൈവത്തിന്റെ ഭവനം (കൂടാരം).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bg1">
                    <a:lumMod val="50000"/>
                  </a:schemeClr>
                </a:solidFill>
              </a:rPr>
              <a:t>സമാഗമനകൂടാരം, സാക്ഷ്യകൂടാരം സ്ഥാപിച്ച ദിവസം, മേഘം അതിനെ മൂടി. വൈകുന്നേരം മുതൽ പ്രഭാതം വരെ സമാഗമനകൂടാരത്തിനു മുകളിലെ മേഘം തീപോലെ കാണപ്പെട്ടു.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നമ്പറുകൾ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80 വയസ്സുള്ളപ്പോൾ ദൈവം മോശയെ ഇസ്രായേല്യരുടെ നേതാവായി വിളിച്ചു.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ദൈവത്തിന്റെ പദ്ധതി നമ്മുടേതിൽ നിന്ന് വ്യത്യസ്തമാണ്, എന്നാൽ അവന്റെ പദ്ധതി എപ്പോഴും തികഞ്ഞതാണ്.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ദൈവത്തിന്റെ പദ്ധതി പൂർണ്ണമാണെന്ന് വിശ്വസിക്കുകയും അവനിൽ ആശ്രയിക്കുകയും വേണം.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കൂടാരത്തെ-ദൈവത്തിന്റെ ഭവനമാക്കാൻ ദൈവം മോശയോട് പറഞ്ഞു.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കൂടാരത്തെക്കുറിച്ചും അതിന്റെ ആകൃതിയെക്കുറിച്ചും അതിനായി തയ്യാറാക്കേണ്ട എല്ലാ കാര്യങ്ങളെക്കുറിച്ചും ദൈവം പറഞ്ഞു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കൂടാരത്തിൽ ദൈവത്തെ ആരാധിക്കുമ്പോൾ എല്ലാ ലേഖനങ്ങളും എങ്ങനെ ഉപയോഗിക്കണമെന്ന് ദൈവം അവരെ അറിയിച്ചു.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മോശയും ഇസ്രായേൽ ജനവും കൂടാരം-ദൈവത്തിന്റെ ഭവനം-ദൈവത്തിന്റെ നിർദ്ദേശപ്രകാരം ഉണ്ടാക്കി.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കൂടാരം സ്ഥാപിച്ച ദിവസം, ദൈവത്തിന്റെ മഹത്വം കാണിക്കുന്ന മേഘം അതിനെ മൂടി. ദൈവം ഇസ്രായേല്യർക്കൊപ്പമുണ്ടെന്നതിന്റെ അടയാളമായിരുന്നു സമാഗമനകൂടാരം.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ഇസ്രായേല്യരെ സമാഗമനകൂടാരം-ദൈവത്തിന്റെ ഭവനമാക്കാൻ അനുവദിച്ചു, കൂടാരത്തെ കേന്ദ്രമാക്കി അവരെ പാർപ്പിച്ചു.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ദൈവത്തെ നമ്മുടെ മനസ്സിന്റെയും ജീവിതത്തിന്റെയും കേന്ദ്രമാക്കി ജീവിക്കണം.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3200">
                <a:solidFill>
                  <a:srgbClr val="FF0000"/>
                </a:solidFill>
              </a:rPr>
              <a:t>ദൈവം?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rgbClr val="C00000"/>
                </a:solidFill>
              </a:rPr>
              <a:t>ദൈവം..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നമ്മോടൊപ്പം വസിക്കുന്നു, നമ്മോടൊപ്പം നടക്കുന്നു, നമ്മെ നയിക്കുന്നു, നമ്മോട് സംസാരിക്കുന്നു.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എന്താണ് ചെയ്യാൻ ദൈവം ഇസ്രായേല്യരെ അനുവദിച്ചത്?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ഗോൾഡൻ കാളക്കുട്ടി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പത്തു കൽപ്പനകൾ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കൊട്ടാരം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കൂടാരം-ദൈവത്തിന്റെ ഭവനം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കൂടാരം-ദൈവത്തിന്റെ ഭവനം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bg1">
                    <a:lumMod val="50000"/>
                  </a:schemeClr>
                </a:solidFill>
              </a:rPr>
              <a:t>സമാഗമനകൂടാരം, സാക്ഷ്യകൂടാരം സ്ഥാപിച്ച ദിവസം, മേഘം അതിനെ മൂടി. വൈകുന്നേരം മുതൽ പ്രഭാതം വരെ സമാഗമനകൂടാരത്തിനു മുകളിലെ മേഘം തീപോലെ കാണപ്പെട്ടു.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നമ്പറുകൾ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24</a:t>
            </a:r>
            <a:r xmlns:a="http://schemas.openxmlformats.org/drawingml/2006/main">
              <a:rPr lang="m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ദി</a:t>
            </a:r>
            <a:r xmlns:a="http://schemas.openxmlformats.org/drawingml/2006/main">
              <a:rPr lang="m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വാക്ക്</a:t>
            </a:r>
            <a:r xmlns:a="http://schemas.openxmlformats.org/drawingml/2006/main">
              <a:rPr lang="m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ന്റെ</a:t>
            </a:r>
            <a:r xmlns:a="http://schemas.openxmlformats.org/drawingml/2006/main">
              <a:rPr lang="m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ദൈവം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400"/>
              <a:t>തകർന്ന ജെറിക്കോ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l" altLang="ko-KR" sz="3200"/>
              <a:t>ദൈവം?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3600">
                <a:solidFill>
                  <a:srgbClr val="C00000"/>
                </a:solidFill>
              </a:rPr>
              <a:t>ദൈവം..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തന്റെ പൂർണ്ണമായ പദ്ധതികളാൽ നമ്മെ നയിക്കുന്നു. ദൈവത്തിന്റെ പദ്ധതികളിൽ തെറ്റുകളില്ല.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ഏഴാം പ്രാവശ്യം പുരോഹിതന്മാർ കാഹളം മുഴക്കിയപ്പോൾ ജോഷ്വ ജനത്തോടു പറഞ്ഞു: ആർപ്പുവിളിക്കുക, യഹോവ നിങ്ങൾക്കു നഗരം തന്നിരിക്കുന്നു.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ജോഷ്വ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ഇസ്രായേല്യർ വാഗ്ദത്ത ദേശത്തേക്ക് പോകാൻ ആഗ്രഹിച്ചു. എന്നാൽ ഒരു വലിയ കോട്ടയായിരുന്ന ജെറിക്കോ അവരുടെ വഴി തടഞ്ഞു.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യെരീഹോയെ എങ്ങനെ നശിപ്പിക്കാമെന്ന് ദൈവം അവരുടെ നേതാവായ ജോഷ്വയോട് പറഞ്ഞു.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ദൈവത്തിന്റെ നിർദ്ദേശപ്രകാരം ഇസ്രായേൽ ജനത ഏഴു ദിവസം ജെറീക്കോയുടെ മതിലിനു ചുറ്റും നടന്നു.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അവർ ആറു ദിവസം, ഓരോ ദിവസവും ഒരു പ്രാവശ്യം മതിലിനു ചുറ്റും നടന്നപ്പോൾ, ജെറീക്കോ ഒരിഞ്ച് അനങ്ങിയില്ല.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ഏഴാം ദിവസം അവർ ഏഴു പ്രാവശ്യം അതിനു ചുറ്റും നടന്നു. ഏഴാം തവണയും അവർ ഉച്ചത്തിൽ നിലവിളിച്ചു, മതിൽ ഇടിഞ്ഞുവീണു.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സ്വന്തം ശക്തിയാൽ ജറീക്കോയെ നശിപ്പിക്കാൻ ഇസ്രായേല്യർക്ക് കഴിഞ്ഞില്ല. എന്നാൽ ദൈവം അവർക്കുവേണ്ടി സ്വന്തം ശക്തിയാൽ ജെറീക്കോയെ നശിപ്പിച്ചു.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ദൈവത്തോടുള്ള അനുസരണത്തിലൂടെയാണ് ഇസ്രായേല്യർ വിജയം നേടിയത്.</a:t>
            </a:r>
          </a:p>
          <a:p>
            <a:pPr xmlns:a="http://schemas.openxmlformats.org/drawingml/2006/main" algn="ctr"/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നമ്മുടെ ജീവിതം ദൈവത്തെ അനുസരിച്ചു ജീവിക്കാം.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നമ്മെ വിജയിപ്പിച്ചതിന് ദൈവത്തിന് നന്ദി പറയാം!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3200"/>
              <a:t>ദൈവം?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rgbClr val="C00000"/>
                </a:solidFill>
              </a:rPr>
              <a:t>ദൈവം..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തന്റെ മഹത്തായ ശക്തിയാൽ തന്റെ ജനത്തിന് വിജയം നൽകുന്നു.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വിജയത്തിന്റെ ദൈവമാണ്!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യെരീഹോയെ നശിപ്പിക്കാൻ ദൈവം ജോഷ്വയോട് എന്താണ് കൽപ്പിച്ചത്?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ഏഴു ദിവസത്തേക്ക് ജെറീക്കോയിൽ കല്ലെറിയുക.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ജെറീക്കോയ്ക്കുവേണ്ടി ഏഴു ദിവസം പ്രാർത്ഥിക്കുക.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ഏഴു ദിവസം ജെറീക്കോയ്ക്കുവേണ്ടി സ്തുതി പാടുക.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ഏഴു ദിവസം ജെറീക്കോയുടെ മതിൽ മാർച്ച് ചെയ്യുക</a:t>
            </a:r>
          </a:p>
          <a:p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അവസാന ദിവസം ഉച്ചത്തിൽ നിലവിളിക്കുക.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ഏഴു ദിവസം ജെറീക്കോയുടെ മതിൽ മാർച്ച് ചെയ്യുക</a:t>
            </a:r>
          </a:p>
          <a:p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അവസാന ദിവസം ഉച്ചത്തിൽ നിലവിളിക്കുക.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ഏഴാം പ്രാവശ്യം പുരോഹിതന്മാർ കാഹളം മുഴക്കിയപ്പോൾ ജോഷ്വ ജനത്തോടു പറഞ്ഞു: ആർപ്പുവിളിക്കുക, യഹോവ നിങ്ങൾക്കു നഗരം തന്നിരിക്കുന്നു.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ജോഷ്വ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